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7"/>
  </p:notesMasterIdLst>
  <p:sldIdLst>
    <p:sldId id="256" r:id="rId2"/>
    <p:sldId id="352" r:id="rId3"/>
    <p:sldId id="316" r:id="rId4"/>
    <p:sldId id="407" r:id="rId5"/>
    <p:sldId id="410" r:id="rId6"/>
    <p:sldId id="411" r:id="rId7"/>
    <p:sldId id="414" r:id="rId8"/>
    <p:sldId id="406" r:id="rId9"/>
    <p:sldId id="415" r:id="rId10"/>
    <p:sldId id="416" r:id="rId11"/>
    <p:sldId id="413" r:id="rId12"/>
    <p:sldId id="412" r:id="rId13"/>
    <p:sldId id="349" r:id="rId14"/>
    <p:sldId id="361" r:id="rId15"/>
    <p:sldId id="351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35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6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12E590-0486-4452-B13F-0D3F3CE57C5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EC8B239-C6E3-4487-8948-2A4EAE0AFBA0}">
      <dgm:prSet/>
      <dgm:spPr/>
      <dgm:t>
        <a:bodyPr/>
        <a:lstStyle/>
        <a:p>
          <a:r>
            <a:rPr lang="de-DE" b="1"/>
            <a:t>Kurze Wiederholung…</a:t>
          </a:r>
          <a:endParaRPr lang="en-US"/>
        </a:p>
      </dgm:t>
    </dgm:pt>
    <dgm:pt modelId="{16E7999B-A213-434D-B00A-D89FC2207B66}" type="parTrans" cxnId="{866FB42D-6A06-46DD-A1E8-B8CD3CBADA69}">
      <dgm:prSet/>
      <dgm:spPr/>
      <dgm:t>
        <a:bodyPr/>
        <a:lstStyle/>
        <a:p>
          <a:endParaRPr lang="en-US"/>
        </a:p>
      </dgm:t>
    </dgm:pt>
    <dgm:pt modelId="{333072BB-401C-4A22-8514-CFC45B4881A1}" type="sibTrans" cxnId="{866FB42D-6A06-46DD-A1E8-B8CD3CBADA69}">
      <dgm:prSet/>
      <dgm:spPr/>
      <dgm:t>
        <a:bodyPr/>
        <a:lstStyle/>
        <a:p>
          <a:endParaRPr lang="en-US"/>
        </a:p>
      </dgm:t>
    </dgm:pt>
    <dgm:pt modelId="{44EB7197-3826-404F-ABE4-709BCA62023A}">
      <dgm:prSet/>
      <dgm:spPr/>
      <dgm:t>
        <a:bodyPr/>
        <a:lstStyle/>
        <a:p>
          <a:r>
            <a:rPr lang="en-US" dirty="0" err="1"/>
            <a:t>Arbeiten</a:t>
          </a:r>
          <a:r>
            <a:rPr lang="en-US" dirty="0"/>
            <a:t> </a:t>
          </a:r>
          <a:r>
            <a:rPr lang="en-US" dirty="0" err="1"/>
            <a:t>mit</a:t>
          </a:r>
          <a:r>
            <a:rPr lang="en-US" dirty="0"/>
            <a:t> Redstone!</a:t>
          </a:r>
        </a:p>
      </dgm:t>
    </dgm:pt>
    <dgm:pt modelId="{628C1298-D9F5-4330-AD94-0D8519C77F02}" type="parTrans" cxnId="{D06B1E4B-B085-43B1-A333-4DD9DC501781}">
      <dgm:prSet/>
      <dgm:spPr/>
      <dgm:t>
        <a:bodyPr/>
        <a:lstStyle/>
        <a:p>
          <a:endParaRPr lang="en-US"/>
        </a:p>
      </dgm:t>
    </dgm:pt>
    <dgm:pt modelId="{9E66CFAF-C1AD-4561-AF57-13D14C72D962}" type="sibTrans" cxnId="{D06B1E4B-B085-43B1-A333-4DD9DC501781}">
      <dgm:prSet/>
      <dgm:spPr/>
      <dgm:t>
        <a:bodyPr/>
        <a:lstStyle/>
        <a:p>
          <a:endParaRPr lang="en-US"/>
        </a:p>
      </dgm:t>
    </dgm:pt>
    <dgm:pt modelId="{77F3102F-7F7E-4D1E-AB10-03ACA001914D}">
      <dgm:prSet/>
      <dgm:spPr/>
      <dgm:t>
        <a:bodyPr/>
        <a:lstStyle/>
        <a:p>
          <a:r>
            <a:rPr lang="de-DE" b="1"/>
            <a:t>Fragen nach dem Erklären…</a:t>
          </a:r>
          <a:endParaRPr lang="en-US"/>
        </a:p>
      </dgm:t>
    </dgm:pt>
    <dgm:pt modelId="{5AE5FC7C-4797-438C-9126-43A0A38514AA}" type="parTrans" cxnId="{CD69DEDB-8634-40D6-B5EB-29A2A08CFD19}">
      <dgm:prSet/>
      <dgm:spPr/>
      <dgm:t>
        <a:bodyPr/>
        <a:lstStyle/>
        <a:p>
          <a:endParaRPr lang="en-US"/>
        </a:p>
      </dgm:t>
    </dgm:pt>
    <dgm:pt modelId="{6FF2B14B-1787-4673-BB3F-ED80787661BC}" type="sibTrans" cxnId="{CD69DEDB-8634-40D6-B5EB-29A2A08CFD19}">
      <dgm:prSet/>
      <dgm:spPr/>
      <dgm:t>
        <a:bodyPr/>
        <a:lstStyle/>
        <a:p>
          <a:endParaRPr lang="en-US"/>
        </a:p>
      </dgm:t>
    </dgm:pt>
    <dgm:pt modelId="{BF9D6CCB-816E-4F9C-AD9C-57E811B53F57}">
      <dgm:prSet/>
      <dgm:spPr/>
      <dgm:t>
        <a:bodyPr/>
        <a:lstStyle/>
        <a:p>
          <a:r>
            <a:rPr lang="de-DE" b="1" dirty="0"/>
            <a:t>Gruppenräume &amp; Bauen &amp; Programmieren!</a:t>
          </a:r>
          <a:endParaRPr lang="en-US" dirty="0"/>
        </a:p>
      </dgm:t>
    </dgm:pt>
    <dgm:pt modelId="{E9940E87-6B33-469A-8A6B-276AFC209C91}" type="parTrans" cxnId="{B144A740-64F1-4D03-B3FD-55DDF929DC04}">
      <dgm:prSet/>
      <dgm:spPr/>
      <dgm:t>
        <a:bodyPr/>
        <a:lstStyle/>
        <a:p>
          <a:endParaRPr lang="en-US"/>
        </a:p>
      </dgm:t>
    </dgm:pt>
    <dgm:pt modelId="{57D5F6E6-5B3C-47D6-8C4F-363AE9D1A547}" type="sibTrans" cxnId="{B144A740-64F1-4D03-B3FD-55DDF929DC04}">
      <dgm:prSet/>
      <dgm:spPr/>
      <dgm:t>
        <a:bodyPr/>
        <a:lstStyle/>
        <a:p>
          <a:endParaRPr lang="en-US"/>
        </a:p>
      </dgm:t>
    </dgm:pt>
    <dgm:pt modelId="{0BA64656-9913-EC40-AB45-B4AD87F89C61}" type="pres">
      <dgm:prSet presAssocID="{3312E590-0486-4452-B13F-0D3F3CE57C59}" presName="linear" presStyleCnt="0">
        <dgm:presLayoutVars>
          <dgm:animLvl val="lvl"/>
          <dgm:resizeHandles val="exact"/>
        </dgm:presLayoutVars>
      </dgm:prSet>
      <dgm:spPr/>
    </dgm:pt>
    <dgm:pt modelId="{094B58E7-4DB8-4648-9B42-5AF7223B0552}" type="pres">
      <dgm:prSet presAssocID="{9EC8B239-C6E3-4487-8948-2A4EAE0AFBA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7811F2D-655B-7647-A8CE-48DE9B3CC9D9}" type="pres">
      <dgm:prSet presAssocID="{333072BB-401C-4A22-8514-CFC45B4881A1}" presName="spacer" presStyleCnt="0"/>
      <dgm:spPr/>
    </dgm:pt>
    <dgm:pt modelId="{2EA70CFB-75AB-C14F-AA2E-3A54987F3498}" type="pres">
      <dgm:prSet presAssocID="{44EB7197-3826-404F-ABE4-709BCA62023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B0572F8-CA0D-DA4F-B700-2E415A678AB2}" type="pres">
      <dgm:prSet presAssocID="{44EB7197-3826-404F-ABE4-709BCA62023A}" presName="childText" presStyleLbl="revTx" presStyleIdx="0" presStyleCnt="1">
        <dgm:presLayoutVars>
          <dgm:bulletEnabled val="1"/>
        </dgm:presLayoutVars>
      </dgm:prSet>
      <dgm:spPr/>
    </dgm:pt>
    <dgm:pt modelId="{DF030892-92DD-5844-898D-C6B056C58CB8}" type="pres">
      <dgm:prSet presAssocID="{BF9D6CCB-816E-4F9C-AD9C-57E811B53F5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66FB42D-6A06-46DD-A1E8-B8CD3CBADA69}" srcId="{3312E590-0486-4452-B13F-0D3F3CE57C59}" destId="{9EC8B239-C6E3-4487-8948-2A4EAE0AFBA0}" srcOrd="0" destOrd="0" parTransId="{16E7999B-A213-434D-B00A-D89FC2207B66}" sibTransId="{333072BB-401C-4A22-8514-CFC45B4881A1}"/>
    <dgm:cxn modelId="{B144A740-64F1-4D03-B3FD-55DDF929DC04}" srcId="{3312E590-0486-4452-B13F-0D3F3CE57C59}" destId="{BF9D6CCB-816E-4F9C-AD9C-57E811B53F57}" srcOrd="2" destOrd="0" parTransId="{E9940E87-6B33-469A-8A6B-276AFC209C91}" sibTransId="{57D5F6E6-5B3C-47D6-8C4F-363AE9D1A547}"/>
    <dgm:cxn modelId="{D06B1E4B-B085-43B1-A333-4DD9DC501781}" srcId="{3312E590-0486-4452-B13F-0D3F3CE57C59}" destId="{44EB7197-3826-404F-ABE4-709BCA62023A}" srcOrd="1" destOrd="0" parTransId="{628C1298-D9F5-4330-AD94-0D8519C77F02}" sibTransId="{9E66CFAF-C1AD-4561-AF57-13D14C72D962}"/>
    <dgm:cxn modelId="{6B89C96C-B1E0-FB48-9159-AEDE7053B45D}" type="presOf" srcId="{BF9D6CCB-816E-4F9C-AD9C-57E811B53F57}" destId="{DF030892-92DD-5844-898D-C6B056C58CB8}" srcOrd="0" destOrd="0" presId="urn:microsoft.com/office/officeart/2005/8/layout/vList2"/>
    <dgm:cxn modelId="{F547419F-09ED-2E4C-BB4B-ABFE5649877B}" type="presOf" srcId="{44EB7197-3826-404F-ABE4-709BCA62023A}" destId="{2EA70CFB-75AB-C14F-AA2E-3A54987F3498}" srcOrd="0" destOrd="0" presId="urn:microsoft.com/office/officeart/2005/8/layout/vList2"/>
    <dgm:cxn modelId="{93EE9CC5-9A20-F144-9579-5BF7A2277988}" type="presOf" srcId="{9EC8B239-C6E3-4487-8948-2A4EAE0AFBA0}" destId="{094B58E7-4DB8-4648-9B42-5AF7223B0552}" srcOrd="0" destOrd="0" presId="urn:microsoft.com/office/officeart/2005/8/layout/vList2"/>
    <dgm:cxn modelId="{CD69DEDB-8634-40D6-B5EB-29A2A08CFD19}" srcId="{44EB7197-3826-404F-ABE4-709BCA62023A}" destId="{77F3102F-7F7E-4D1E-AB10-03ACA001914D}" srcOrd="0" destOrd="0" parTransId="{5AE5FC7C-4797-438C-9126-43A0A38514AA}" sibTransId="{6FF2B14B-1787-4673-BB3F-ED80787661BC}"/>
    <dgm:cxn modelId="{8A582CE9-7F97-1046-9C23-986B0DB13BC2}" type="presOf" srcId="{3312E590-0486-4452-B13F-0D3F3CE57C59}" destId="{0BA64656-9913-EC40-AB45-B4AD87F89C61}" srcOrd="0" destOrd="0" presId="urn:microsoft.com/office/officeart/2005/8/layout/vList2"/>
    <dgm:cxn modelId="{B8E406F7-25C5-3747-B154-E2CE9811C78A}" type="presOf" srcId="{77F3102F-7F7E-4D1E-AB10-03ACA001914D}" destId="{DB0572F8-CA0D-DA4F-B700-2E415A678AB2}" srcOrd="0" destOrd="0" presId="urn:microsoft.com/office/officeart/2005/8/layout/vList2"/>
    <dgm:cxn modelId="{F9E5B1FF-F69B-C84E-BAB7-DD51C3EDACE0}" type="presParOf" srcId="{0BA64656-9913-EC40-AB45-B4AD87F89C61}" destId="{094B58E7-4DB8-4648-9B42-5AF7223B0552}" srcOrd="0" destOrd="0" presId="urn:microsoft.com/office/officeart/2005/8/layout/vList2"/>
    <dgm:cxn modelId="{FCD102CF-BC19-014F-9B1E-4DDBDDF49C94}" type="presParOf" srcId="{0BA64656-9913-EC40-AB45-B4AD87F89C61}" destId="{27811F2D-655B-7647-A8CE-48DE9B3CC9D9}" srcOrd="1" destOrd="0" presId="urn:microsoft.com/office/officeart/2005/8/layout/vList2"/>
    <dgm:cxn modelId="{2BA491F9-5EF1-3A4E-AF87-F46C39031AD3}" type="presParOf" srcId="{0BA64656-9913-EC40-AB45-B4AD87F89C61}" destId="{2EA70CFB-75AB-C14F-AA2E-3A54987F3498}" srcOrd="2" destOrd="0" presId="urn:microsoft.com/office/officeart/2005/8/layout/vList2"/>
    <dgm:cxn modelId="{A779D7A8-D005-F045-9505-CB90D9E80208}" type="presParOf" srcId="{0BA64656-9913-EC40-AB45-B4AD87F89C61}" destId="{DB0572F8-CA0D-DA4F-B700-2E415A678AB2}" srcOrd="3" destOrd="0" presId="urn:microsoft.com/office/officeart/2005/8/layout/vList2"/>
    <dgm:cxn modelId="{A5041053-F222-0E4B-AEC9-697D320BAE2A}" type="presParOf" srcId="{0BA64656-9913-EC40-AB45-B4AD87F89C61}" destId="{DF030892-92DD-5844-898D-C6B056C58CB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4B58E7-4DB8-4648-9B42-5AF7223B0552}">
      <dsp:nvSpPr>
        <dsp:cNvPr id="0" name=""/>
        <dsp:cNvSpPr/>
      </dsp:nvSpPr>
      <dsp:spPr>
        <a:xfrm>
          <a:off x="0" y="5427"/>
          <a:ext cx="6251110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b="1" kern="1200"/>
            <a:t>Kurze Wiederholung…</a:t>
          </a:r>
          <a:endParaRPr lang="en-US" sz="3800" kern="1200"/>
        </a:p>
      </dsp:txBody>
      <dsp:txXfrm>
        <a:off x="44492" y="49919"/>
        <a:ext cx="6162126" cy="822446"/>
      </dsp:txXfrm>
    </dsp:sp>
    <dsp:sp modelId="{2EA70CFB-75AB-C14F-AA2E-3A54987F3498}">
      <dsp:nvSpPr>
        <dsp:cNvPr id="0" name=""/>
        <dsp:cNvSpPr/>
      </dsp:nvSpPr>
      <dsp:spPr>
        <a:xfrm>
          <a:off x="0" y="1026297"/>
          <a:ext cx="6251110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 err="1"/>
            <a:t>Arbeiten</a:t>
          </a:r>
          <a:r>
            <a:rPr lang="en-US" sz="3800" kern="1200" dirty="0"/>
            <a:t> </a:t>
          </a:r>
          <a:r>
            <a:rPr lang="en-US" sz="3800" kern="1200" dirty="0" err="1"/>
            <a:t>mit</a:t>
          </a:r>
          <a:r>
            <a:rPr lang="en-US" sz="3800" kern="1200" dirty="0"/>
            <a:t> Redstone!</a:t>
          </a:r>
        </a:p>
      </dsp:txBody>
      <dsp:txXfrm>
        <a:off x="44492" y="1070789"/>
        <a:ext cx="6162126" cy="822446"/>
      </dsp:txXfrm>
    </dsp:sp>
    <dsp:sp modelId="{DB0572F8-CA0D-DA4F-B700-2E415A678AB2}">
      <dsp:nvSpPr>
        <dsp:cNvPr id="0" name=""/>
        <dsp:cNvSpPr/>
      </dsp:nvSpPr>
      <dsp:spPr>
        <a:xfrm>
          <a:off x="0" y="1937727"/>
          <a:ext cx="6251110" cy="629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473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3000" b="1" kern="1200"/>
            <a:t>Fragen nach dem Erklären…</a:t>
          </a:r>
          <a:endParaRPr lang="en-US" sz="3000" kern="1200"/>
        </a:p>
      </dsp:txBody>
      <dsp:txXfrm>
        <a:off x="0" y="1937727"/>
        <a:ext cx="6251110" cy="629280"/>
      </dsp:txXfrm>
    </dsp:sp>
    <dsp:sp modelId="{DF030892-92DD-5844-898D-C6B056C58CB8}">
      <dsp:nvSpPr>
        <dsp:cNvPr id="0" name=""/>
        <dsp:cNvSpPr/>
      </dsp:nvSpPr>
      <dsp:spPr>
        <a:xfrm>
          <a:off x="0" y="2567007"/>
          <a:ext cx="6251110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b="1" kern="1200" dirty="0"/>
            <a:t>Gruppenräume &amp; Bauen &amp; Programmieren!</a:t>
          </a:r>
          <a:endParaRPr lang="en-US" sz="3800" kern="1200" dirty="0"/>
        </a:p>
      </dsp:txBody>
      <dsp:txXfrm>
        <a:off x="44492" y="2611499"/>
        <a:ext cx="6162126" cy="8224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22T15:38:07.546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0 128,'0'6'0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AF9B9C-B0B8-044A-B253-43F0AF84BC18}" type="datetimeFigureOut">
              <a:rPr lang="de-DE" smtClean="0"/>
              <a:t>22.03.22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FBACA2-9905-E34E-98F1-4712F6B09F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5041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662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77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499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266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550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455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471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407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79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31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186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3/22/22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66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gregor@kidslab.de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06D62A2-ECA3-4A1D-B1BB-F2659EAF0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3B8A697-7BF2-9440-B566-CA2494A53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4" y="5706672"/>
            <a:ext cx="10909640" cy="90497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de-DE" sz="6000" dirty="0"/>
              <a:t>Schön, dass Du da bist!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BD716D9-AADB-A44F-9345-4B59DB0BE2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5677017"/>
            <a:ext cx="10909643" cy="552659"/>
          </a:xfrm>
        </p:spPr>
        <p:txBody>
          <a:bodyPr anchor="ctr">
            <a:normAutofit/>
          </a:bodyPr>
          <a:lstStyle/>
          <a:p>
            <a:pPr algn="ctr"/>
            <a:endParaRPr lang="de-DE" sz="2400"/>
          </a:p>
        </p:txBody>
      </p:sp>
      <p:pic>
        <p:nvPicPr>
          <p:cNvPr id="5" name="Grafik 4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A26E984D-3C32-2940-8B91-AADE3EDAA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41" y="2748582"/>
            <a:ext cx="11548872" cy="2627369"/>
          </a:xfrm>
          <a:prstGeom prst="rect">
            <a:avLst/>
          </a:prstGeom>
        </p:spPr>
      </p:pic>
      <p:sp>
        <p:nvSpPr>
          <p:cNvPr id="6" name="Ovale Legende 5">
            <a:extLst>
              <a:ext uri="{FF2B5EF4-FFF2-40B4-BE49-F238E27FC236}">
                <a16:creationId xmlns:a16="http://schemas.microsoft.com/office/drawing/2014/main" id="{85A17B2A-E631-074F-9A08-743080218ABE}"/>
              </a:ext>
            </a:extLst>
          </p:cNvPr>
          <p:cNvSpPr/>
          <p:nvPr/>
        </p:nvSpPr>
        <p:spPr>
          <a:xfrm flipH="1">
            <a:off x="815657" y="1160315"/>
            <a:ext cx="3396342" cy="1635419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b="1" dirty="0"/>
              <a:t>Ja, der Server ist ja noch gar nicht an?!?</a:t>
            </a:r>
          </a:p>
        </p:txBody>
      </p:sp>
      <p:sp>
        <p:nvSpPr>
          <p:cNvPr id="7" name="Ovale Legende 6">
            <a:extLst>
              <a:ext uri="{FF2B5EF4-FFF2-40B4-BE49-F238E27FC236}">
                <a16:creationId xmlns:a16="http://schemas.microsoft.com/office/drawing/2014/main" id="{FCB9ED0A-74D8-994B-9E4A-587B35B026EF}"/>
              </a:ext>
            </a:extLst>
          </p:cNvPr>
          <p:cNvSpPr/>
          <p:nvPr/>
        </p:nvSpPr>
        <p:spPr>
          <a:xfrm>
            <a:off x="4095087" y="60636"/>
            <a:ext cx="5218730" cy="2199358"/>
          </a:xfrm>
          <a:prstGeom prst="wedgeEllipseCallou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b="1" dirty="0"/>
              <a:t>Ja, richtig </a:t>
            </a:r>
            <a:r>
              <a:rPr lang="de-DE" sz="3600" b="1" dirty="0">
                <a:sym typeface="Wingdings" pitchFamily="2" charset="2"/>
              </a:rPr>
              <a:t></a:t>
            </a:r>
          </a:p>
          <a:p>
            <a:pPr algn="ctr"/>
            <a:r>
              <a:rPr lang="de-DE" sz="3600" b="1" dirty="0">
                <a:sym typeface="Wingdings" pitchFamily="2" charset="2"/>
              </a:rPr>
              <a:t>Erst 15 Minuten zuhören – und dann legen wir in Minecraft los!</a:t>
            </a:r>
            <a:endParaRPr lang="de-DE" sz="3600" b="1" dirty="0"/>
          </a:p>
        </p:txBody>
      </p:sp>
      <p:sp>
        <p:nvSpPr>
          <p:cNvPr id="8" name="Wolkenförmige Legende 7">
            <a:extLst>
              <a:ext uri="{FF2B5EF4-FFF2-40B4-BE49-F238E27FC236}">
                <a16:creationId xmlns:a16="http://schemas.microsoft.com/office/drawing/2014/main" id="{3765ED97-A5B2-2546-B6BE-F5730D63331F}"/>
              </a:ext>
            </a:extLst>
          </p:cNvPr>
          <p:cNvSpPr/>
          <p:nvPr/>
        </p:nvSpPr>
        <p:spPr>
          <a:xfrm>
            <a:off x="9444446" y="1412377"/>
            <a:ext cx="2104078" cy="1383357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000" dirty="0" err="1"/>
              <a:t>Grrr</a:t>
            </a:r>
            <a:r>
              <a:rPr lang="de-DE" sz="4000" dirty="0"/>
              <a:t>…..</a:t>
            </a:r>
          </a:p>
        </p:txBody>
      </p:sp>
    </p:spTree>
    <p:extLst>
      <p:ext uri="{BB962C8B-B14F-4D97-AF65-F5344CB8AC3E}">
        <p14:creationId xmlns:p14="http://schemas.microsoft.com/office/powerpoint/2010/main" val="3292542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6A19838-BDA8-CA4D-AAF7-8D0BAABB7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dirty="0" err="1"/>
              <a:t>Übersicht</a:t>
            </a:r>
            <a:r>
              <a:rPr lang="en-US" sz="6000" dirty="0"/>
              <a:t> - Workshop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147C7031-1E3A-4EF7-A823-89F74BA67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10000" y="1776977"/>
            <a:ext cx="4572000" cy="27432"/>
          </a:xfrm>
          <a:custGeom>
            <a:avLst/>
            <a:gdLst>
              <a:gd name="connsiteX0" fmla="*/ 0 w 4572000"/>
              <a:gd name="connsiteY0" fmla="*/ 0 h 27432"/>
              <a:gd name="connsiteX1" fmla="*/ 607423 w 4572000"/>
              <a:gd name="connsiteY1" fmla="*/ 0 h 27432"/>
              <a:gd name="connsiteX2" fmla="*/ 1123406 w 4572000"/>
              <a:gd name="connsiteY2" fmla="*/ 0 h 27432"/>
              <a:gd name="connsiteX3" fmla="*/ 1685109 w 4572000"/>
              <a:gd name="connsiteY3" fmla="*/ 0 h 27432"/>
              <a:gd name="connsiteX4" fmla="*/ 2383971 w 4572000"/>
              <a:gd name="connsiteY4" fmla="*/ 0 h 27432"/>
              <a:gd name="connsiteX5" fmla="*/ 2991394 w 4572000"/>
              <a:gd name="connsiteY5" fmla="*/ 0 h 27432"/>
              <a:gd name="connsiteX6" fmla="*/ 3553097 w 4572000"/>
              <a:gd name="connsiteY6" fmla="*/ 0 h 27432"/>
              <a:gd name="connsiteX7" fmla="*/ 4572000 w 4572000"/>
              <a:gd name="connsiteY7" fmla="*/ 0 h 27432"/>
              <a:gd name="connsiteX8" fmla="*/ 4572000 w 4572000"/>
              <a:gd name="connsiteY8" fmla="*/ 27432 h 27432"/>
              <a:gd name="connsiteX9" fmla="*/ 3918857 w 4572000"/>
              <a:gd name="connsiteY9" fmla="*/ 27432 h 27432"/>
              <a:gd name="connsiteX10" fmla="*/ 3357154 w 4572000"/>
              <a:gd name="connsiteY10" fmla="*/ 27432 h 27432"/>
              <a:gd name="connsiteX11" fmla="*/ 2612571 w 4572000"/>
              <a:gd name="connsiteY11" fmla="*/ 27432 h 27432"/>
              <a:gd name="connsiteX12" fmla="*/ 2005149 w 4572000"/>
              <a:gd name="connsiteY12" fmla="*/ 27432 h 27432"/>
              <a:gd name="connsiteX13" fmla="*/ 1489166 w 4572000"/>
              <a:gd name="connsiteY13" fmla="*/ 27432 h 27432"/>
              <a:gd name="connsiteX14" fmla="*/ 790303 w 4572000"/>
              <a:gd name="connsiteY14" fmla="*/ 27432 h 27432"/>
              <a:gd name="connsiteX15" fmla="*/ 0 w 4572000"/>
              <a:gd name="connsiteY15" fmla="*/ 27432 h 27432"/>
              <a:gd name="connsiteX16" fmla="*/ 0 w 457200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27432" fill="none" extrusionOk="0">
                <a:moveTo>
                  <a:pt x="0" y="0"/>
                </a:moveTo>
                <a:cubicBezTo>
                  <a:pt x="150397" y="-23421"/>
                  <a:pt x="474161" y="9174"/>
                  <a:pt x="607423" y="0"/>
                </a:cubicBezTo>
                <a:cubicBezTo>
                  <a:pt x="740685" y="-9174"/>
                  <a:pt x="868821" y="-4258"/>
                  <a:pt x="1123406" y="0"/>
                </a:cubicBezTo>
                <a:cubicBezTo>
                  <a:pt x="1377991" y="4258"/>
                  <a:pt x="1567664" y="-12410"/>
                  <a:pt x="1685109" y="0"/>
                </a:cubicBezTo>
                <a:cubicBezTo>
                  <a:pt x="1802554" y="12410"/>
                  <a:pt x="2193086" y="-14353"/>
                  <a:pt x="2383971" y="0"/>
                </a:cubicBezTo>
                <a:cubicBezTo>
                  <a:pt x="2574856" y="14353"/>
                  <a:pt x="2697477" y="-26142"/>
                  <a:pt x="2991394" y="0"/>
                </a:cubicBezTo>
                <a:cubicBezTo>
                  <a:pt x="3285311" y="26142"/>
                  <a:pt x="3423667" y="26544"/>
                  <a:pt x="3553097" y="0"/>
                </a:cubicBezTo>
                <a:cubicBezTo>
                  <a:pt x="3682527" y="-26544"/>
                  <a:pt x="4344147" y="50350"/>
                  <a:pt x="4572000" y="0"/>
                </a:cubicBezTo>
                <a:cubicBezTo>
                  <a:pt x="4571027" y="8304"/>
                  <a:pt x="4571522" y="21512"/>
                  <a:pt x="4572000" y="27432"/>
                </a:cubicBezTo>
                <a:cubicBezTo>
                  <a:pt x="4438349" y="5490"/>
                  <a:pt x="4090129" y="31231"/>
                  <a:pt x="3918857" y="27432"/>
                </a:cubicBezTo>
                <a:cubicBezTo>
                  <a:pt x="3747585" y="23633"/>
                  <a:pt x="3498826" y="6883"/>
                  <a:pt x="3357154" y="27432"/>
                </a:cubicBezTo>
                <a:cubicBezTo>
                  <a:pt x="3215482" y="47981"/>
                  <a:pt x="2784289" y="56849"/>
                  <a:pt x="2612571" y="27432"/>
                </a:cubicBezTo>
                <a:cubicBezTo>
                  <a:pt x="2440853" y="-1985"/>
                  <a:pt x="2261292" y="25951"/>
                  <a:pt x="2005149" y="27432"/>
                </a:cubicBezTo>
                <a:cubicBezTo>
                  <a:pt x="1749006" y="28913"/>
                  <a:pt x="1700078" y="34342"/>
                  <a:pt x="1489166" y="27432"/>
                </a:cubicBezTo>
                <a:cubicBezTo>
                  <a:pt x="1278254" y="20522"/>
                  <a:pt x="1077188" y="56916"/>
                  <a:pt x="790303" y="27432"/>
                </a:cubicBezTo>
                <a:cubicBezTo>
                  <a:pt x="503418" y="-2052"/>
                  <a:pt x="359168" y="57044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572000" h="27432" stroke="0" extrusionOk="0">
                <a:moveTo>
                  <a:pt x="0" y="0"/>
                </a:moveTo>
                <a:cubicBezTo>
                  <a:pt x="155698" y="6780"/>
                  <a:pt x="465972" y="13197"/>
                  <a:pt x="607423" y="0"/>
                </a:cubicBezTo>
                <a:cubicBezTo>
                  <a:pt x="748874" y="-13197"/>
                  <a:pt x="1014133" y="22994"/>
                  <a:pt x="1123406" y="0"/>
                </a:cubicBezTo>
                <a:cubicBezTo>
                  <a:pt x="1232679" y="-22994"/>
                  <a:pt x="1639431" y="-2997"/>
                  <a:pt x="1867989" y="0"/>
                </a:cubicBezTo>
                <a:cubicBezTo>
                  <a:pt x="2096547" y="2997"/>
                  <a:pt x="2265668" y="29557"/>
                  <a:pt x="2475411" y="0"/>
                </a:cubicBezTo>
                <a:cubicBezTo>
                  <a:pt x="2685154" y="-29557"/>
                  <a:pt x="2951491" y="73"/>
                  <a:pt x="3082834" y="0"/>
                </a:cubicBezTo>
                <a:cubicBezTo>
                  <a:pt x="3214177" y="-73"/>
                  <a:pt x="3641000" y="-33478"/>
                  <a:pt x="3827417" y="0"/>
                </a:cubicBezTo>
                <a:cubicBezTo>
                  <a:pt x="4013834" y="33478"/>
                  <a:pt x="4345917" y="14255"/>
                  <a:pt x="4572000" y="0"/>
                </a:cubicBezTo>
                <a:cubicBezTo>
                  <a:pt x="4572485" y="9333"/>
                  <a:pt x="4573278" y="19699"/>
                  <a:pt x="4572000" y="27432"/>
                </a:cubicBezTo>
                <a:cubicBezTo>
                  <a:pt x="4318030" y="43025"/>
                  <a:pt x="4161104" y="34314"/>
                  <a:pt x="4010297" y="27432"/>
                </a:cubicBezTo>
                <a:cubicBezTo>
                  <a:pt x="3859490" y="20550"/>
                  <a:pt x="3592529" y="6613"/>
                  <a:pt x="3357154" y="27432"/>
                </a:cubicBezTo>
                <a:cubicBezTo>
                  <a:pt x="3121779" y="48251"/>
                  <a:pt x="2884285" y="3780"/>
                  <a:pt x="2704011" y="27432"/>
                </a:cubicBezTo>
                <a:cubicBezTo>
                  <a:pt x="2523737" y="51084"/>
                  <a:pt x="2295944" y="32081"/>
                  <a:pt x="2096589" y="27432"/>
                </a:cubicBezTo>
                <a:cubicBezTo>
                  <a:pt x="1897234" y="22783"/>
                  <a:pt x="1623782" y="52518"/>
                  <a:pt x="1352006" y="27432"/>
                </a:cubicBezTo>
                <a:cubicBezTo>
                  <a:pt x="1080230" y="2346"/>
                  <a:pt x="869959" y="12864"/>
                  <a:pt x="607423" y="27432"/>
                </a:cubicBezTo>
                <a:cubicBezTo>
                  <a:pt x="344887" y="42000"/>
                  <a:pt x="188100" y="40051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7EE500"/>
          </a:solidFill>
          <a:ln w="38100" cap="rnd">
            <a:solidFill>
              <a:srgbClr val="7EE5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 descr="Ein Bild, das Text, Schild enthält.&#10;&#10;Automatisch generierte Beschreibung">
            <a:extLst>
              <a:ext uri="{FF2B5EF4-FFF2-40B4-BE49-F238E27FC236}">
                <a16:creationId xmlns:a16="http://schemas.microsoft.com/office/drawing/2014/main" id="{EDDE859E-CF05-FC46-94A6-D207862D0E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608" y="2941799"/>
            <a:ext cx="3758184" cy="343873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D90AC8B-28BC-504D-B508-688A869A9F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83887" y="4207113"/>
            <a:ext cx="7494565" cy="2173423"/>
          </a:xfrm>
          <a:prstGeom prst="rect">
            <a:avLst/>
          </a:prstGeom>
        </p:spPr>
      </p:pic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8F3BE512-615F-5642-8BDF-C0E0EDE593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1478" y="2168292"/>
            <a:ext cx="7898925" cy="181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93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411947-F1A9-254C-873E-8CAC5C7F3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100" dirty="0" err="1"/>
              <a:t>Musikblöcke</a:t>
            </a:r>
            <a:r>
              <a:rPr lang="en-US" sz="5100" dirty="0"/>
              <a:t> an!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147C7031-1E3A-4EF7-A823-89F74BA67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10000" y="1776977"/>
            <a:ext cx="4572000" cy="27432"/>
          </a:xfrm>
          <a:custGeom>
            <a:avLst/>
            <a:gdLst>
              <a:gd name="connsiteX0" fmla="*/ 0 w 4572000"/>
              <a:gd name="connsiteY0" fmla="*/ 0 h 27432"/>
              <a:gd name="connsiteX1" fmla="*/ 607423 w 4572000"/>
              <a:gd name="connsiteY1" fmla="*/ 0 h 27432"/>
              <a:gd name="connsiteX2" fmla="*/ 1123406 w 4572000"/>
              <a:gd name="connsiteY2" fmla="*/ 0 h 27432"/>
              <a:gd name="connsiteX3" fmla="*/ 1685109 w 4572000"/>
              <a:gd name="connsiteY3" fmla="*/ 0 h 27432"/>
              <a:gd name="connsiteX4" fmla="*/ 2383971 w 4572000"/>
              <a:gd name="connsiteY4" fmla="*/ 0 h 27432"/>
              <a:gd name="connsiteX5" fmla="*/ 2991394 w 4572000"/>
              <a:gd name="connsiteY5" fmla="*/ 0 h 27432"/>
              <a:gd name="connsiteX6" fmla="*/ 3553097 w 4572000"/>
              <a:gd name="connsiteY6" fmla="*/ 0 h 27432"/>
              <a:gd name="connsiteX7" fmla="*/ 4572000 w 4572000"/>
              <a:gd name="connsiteY7" fmla="*/ 0 h 27432"/>
              <a:gd name="connsiteX8" fmla="*/ 4572000 w 4572000"/>
              <a:gd name="connsiteY8" fmla="*/ 27432 h 27432"/>
              <a:gd name="connsiteX9" fmla="*/ 3918857 w 4572000"/>
              <a:gd name="connsiteY9" fmla="*/ 27432 h 27432"/>
              <a:gd name="connsiteX10" fmla="*/ 3357154 w 4572000"/>
              <a:gd name="connsiteY10" fmla="*/ 27432 h 27432"/>
              <a:gd name="connsiteX11" fmla="*/ 2612571 w 4572000"/>
              <a:gd name="connsiteY11" fmla="*/ 27432 h 27432"/>
              <a:gd name="connsiteX12" fmla="*/ 2005149 w 4572000"/>
              <a:gd name="connsiteY12" fmla="*/ 27432 h 27432"/>
              <a:gd name="connsiteX13" fmla="*/ 1489166 w 4572000"/>
              <a:gd name="connsiteY13" fmla="*/ 27432 h 27432"/>
              <a:gd name="connsiteX14" fmla="*/ 790303 w 4572000"/>
              <a:gd name="connsiteY14" fmla="*/ 27432 h 27432"/>
              <a:gd name="connsiteX15" fmla="*/ 0 w 4572000"/>
              <a:gd name="connsiteY15" fmla="*/ 27432 h 27432"/>
              <a:gd name="connsiteX16" fmla="*/ 0 w 457200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27432" fill="none" extrusionOk="0">
                <a:moveTo>
                  <a:pt x="0" y="0"/>
                </a:moveTo>
                <a:cubicBezTo>
                  <a:pt x="150397" y="-23421"/>
                  <a:pt x="474161" y="9174"/>
                  <a:pt x="607423" y="0"/>
                </a:cubicBezTo>
                <a:cubicBezTo>
                  <a:pt x="740685" y="-9174"/>
                  <a:pt x="868821" y="-4258"/>
                  <a:pt x="1123406" y="0"/>
                </a:cubicBezTo>
                <a:cubicBezTo>
                  <a:pt x="1377991" y="4258"/>
                  <a:pt x="1567664" y="-12410"/>
                  <a:pt x="1685109" y="0"/>
                </a:cubicBezTo>
                <a:cubicBezTo>
                  <a:pt x="1802554" y="12410"/>
                  <a:pt x="2193086" y="-14353"/>
                  <a:pt x="2383971" y="0"/>
                </a:cubicBezTo>
                <a:cubicBezTo>
                  <a:pt x="2574856" y="14353"/>
                  <a:pt x="2697477" y="-26142"/>
                  <a:pt x="2991394" y="0"/>
                </a:cubicBezTo>
                <a:cubicBezTo>
                  <a:pt x="3285311" y="26142"/>
                  <a:pt x="3423667" y="26544"/>
                  <a:pt x="3553097" y="0"/>
                </a:cubicBezTo>
                <a:cubicBezTo>
                  <a:pt x="3682527" y="-26544"/>
                  <a:pt x="4344147" y="50350"/>
                  <a:pt x="4572000" y="0"/>
                </a:cubicBezTo>
                <a:cubicBezTo>
                  <a:pt x="4571027" y="8304"/>
                  <a:pt x="4571522" y="21512"/>
                  <a:pt x="4572000" y="27432"/>
                </a:cubicBezTo>
                <a:cubicBezTo>
                  <a:pt x="4438349" y="5490"/>
                  <a:pt x="4090129" y="31231"/>
                  <a:pt x="3918857" y="27432"/>
                </a:cubicBezTo>
                <a:cubicBezTo>
                  <a:pt x="3747585" y="23633"/>
                  <a:pt x="3498826" y="6883"/>
                  <a:pt x="3357154" y="27432"/>
                </a:cubicBezTo>
                <a:cubicBezTo>
                  <a:pt x="3215482" y="47981"/>
                  <a:pt x="2784289" y="56849"/>
                  <a:pt x="2612571" y="27432"/>
                </a:cubicBezTo>
                <a:cubicBezTo>
                  <a:pt x="2440853" y="-1985"/>
                  <a:pt x="2261292" y="25951"/>
                  <a:pt x="2005149" y="27432"/>
                </a:cubicBezTo>
                <a:cubicBezTo>
                  <a:pt x="1749006" y="28913"/>
                  <a:pt x="1700078" y="34342"/>
                  <a:pt x="1489166" y="27432"/>
                </a:cubicBezTo>
                <a:cubicBezTo>
                  <a:pt x="1278254" y="20522"/>
                  <a:pt x="1077188" y="56916"/>
                  <a:pt x="790303" y="27432"/>
                </a:cubicBezTo>
                <a:cubicBezTo>
                  <a:pt x="503418" y="-2052"/>
                  <a:pt x="359168" y="57044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572000" h="27432" stroke="0" extrusionOk="0">
                <a:moveTo>
                  <a:pt x="0" y="0"/>
                </a:moveTo>
                <a:cubicBezTo>
                  <a:pt x="155698" y="6780"/>
                  <a:pt x="465972" y="13197"/>
                  <a:pt x="607423" y="0"/>
                </a:cubicBezTo>
                <a:cubicBezTo>
                  <a:pt x="748874" y="-13197"/>
                  <a:pt x="1014133" y="22994"/>
                  <a:pt x="1123406" y="0"/>
                </a:cubicBezTo>
                <a:cubicBezTo>
                  <a:pt x="1232679" y="-22994"/>
                  <a:pt x="1639431" y="-2997"/>
                  <a:pt x="1867989" y="0"/>
                </a:cubicBezTo>
                <a:cubicBezTo>
                  <a:pt x="2096547" y="2997"/>
                  <a:pt x="2265668" y="29557"/>
                  <a:pt x="2475411" y="0"/>
                </a:cubicBezTo>
                <a:cubicBezTo>
                  <a:pt x="2685154" y="-29557"/>
                  <a:pt x="2951491" y="73"/>
                  <a:pt x="3082834" y="0"/>
                </a:cubicBezTo>
                <a:cubicBezTo>
                  <a:pt x="3214177" y="-73"/>
                  <a:pt x="3641000" y="-33478"/>
                  <a:pt x="3827417" y="0"/>
                </a:cubicBezTo>
                <a:cubicBezTo>
                  <a:pt x="4013834" y="33478"/>
                  <a:pt x="4345917" y="14255"/>
                  <a:pt x="4572000" y="0"/>
                </a:cubicBezTo>
                <a:cubicBezTo>
                  <a:pt x="4572485" y="9333"/>
                  <a:pt x="4573278" y="19699"/>
                  <a:pt x="4572000" y="27432"/>
                </a:cubicBezTo>
                <a:cubicBezTo>
                  <a:pt x="4318030" y="43025"/>
                  <a:pt x="4161104" y="34314"/>
                  <a:pt x="4010297" y="27432"/>
                </a:cubicBezTo>
                <a:cubicBezTo>
                  <a:pt x="3859490" y="20550"/>
                  <a:pt x="3592529" y="6613"/>
                  <a:pt x="3357154" y="27432"/>
                </a:cubicBezTo>
                <a:cubicBezTo>
                  <a:pt x="3121779" y="48251"/>
                  <a:pt x="2884285" y="3780"/>
                  <a:pt x="2704011" y="27432"/>
                </a:cubicBezTo>
                <a:cubicBezTo>
                  <a:pt x="2523737" y="51084"/>
                  <a:pt x="2295944" y="32081"/>
                  <a:pt x="2096589" y="27432"/>
                </a:cubicBezTo>
                <a:cubicBezTo>
                  <a:pt x="1897234" y="22783"/>
                  <a:pt x="1623782" y="52518"/>
                  <a:pt x="1352006" y="27432"/>
                </a:cubicBezTo>
                <a:cubicBezTo>
                  <a:pt x="1080230" y="2346"/>
                  <a:pt x="869959" y="12864"/>
                  <a:pt x="607423" y="27432"/>
                </a:cubicBezTo>
                <a:cubicBezTo>
                  <a:pt x="344887" y="42000"/>
                  <a:pt x="188100" y="40051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76E400"/>
          </a:solidFill>
          <a:ln w="38100" cap="rnd">
            <a:solidFill>
              <a:srgbClr val="76E4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FC3AEBFC-065E-E748-9B06-CB3E67CAF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608" y="2184400"/>
            <a:ext cx="3758184" cy="2283095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75E934E4-64AA-854C-850F-415B4862C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4609" y="2184400"/>
            <a:ext cx="3758184" cy="1869696"/>
          </a:xfrm>
          <a:prstGeom prst="rect">
            <a:avLst/>
          </a:prstGeom>
        </p:spPr>
      </p:pic>
      <p:pic>
        <p:nvPicPr>
          <p:cNvPr id="12" name="Grafik 11" descr="Ein Bild, das Text, Spieler, Screenshot enthält.&#10;&#10;Automatisch generierte Beschreibung">
            <a:extLst>
              <a:ext uri="{FF2B5EF4-FFF2-40B4-BE49-F238E27FC236}">
                <a16:creationId xmlns:a16="http://schemas.microsoft.com/office/drawing/2014/main" id="{9DABB319-5A37-3247-98DB-4E74FCCDE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436" y="4284392"/>
            <a:ext cx="7893116" cy="213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38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411947-F1A9-254C-873E-8CAC5C7F3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Redstone Bau-Ideen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3CE8AF5E-D374-4CF1-90CC-35CF73B81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2386584"/>
            <a:ext cx="4114800" cy="18288"/>
          </a:xfrm>
          <a:custGeom>
            <a:avLst/>
            <a:gdLst>
              <a:gd name="connsiteX0" fmla="*/ 0 w 4114800"/>
              <a:gd name="connsiteY0" fmla="*/ 0 h 18288"/>
              <a:gd name="connsiteX1" fmla="*/ 768096 w 4114800"/>
              <a:gd name="connsiteY1" fmla="*/ 0 h 18288"/>
              <a:gd name="connsiteX2" fmla="*/ 1495044 w 4114800"/>
              <a:gd name="connsiteY2" fmla="*/ 0 h 18288"/>
              <a:gd name="connsiteX3" fmla="*/ 2221992 w 4114800"/>
              <a:gd name="connsiteY3" fmla="*/ 0 h 18288"/>
              <a:gd name="connsiteX4" fmla="*/ 2784348 w 4114800"/>
              <a:gd name="connsiteY4" fmla="*/ 0 h 18288"/>
              <a:gd name="connsiteX5" fmla="*/ 3387852 w 4114800"/>
              <a:gd name="connsiteY5" fmla="*/ 0 h 18288"/>
              <a:gd name="connsiteX6" fmla="*/ 4114800 w 4114800"/>
              <a:gd name="connsiteY6" fmla="*/ 0 h 18288"/>
              <a:gd name="connsiteX7" fmla="*/ 4114800 w 4114800"/>
              <a:gd name="connsiteY7" fmla="*/ 18288 h 18288"/>
              <a:gd name="connsiteX8" fmla="*/ 3429000 w 4114800"/>
              <a:gd name="connsiteY8" fmla="*/ 18288 h 18288"/>
              <a:gd name="connsiteX9" fmla="*/ 2866644 w 4114800"/>
              <a:gd name="connsiteY9" fmla="*/ 18288 h 18288"/>
              <a:gd name="connsiteX10" fmla="*/ 2304288 w 4114800"/>
              <a:gd name="connsiteY10" fmla="*/ 18288 h 18288"/>
              <a:gd name="connsiteX11" fmla="*/ 1577340 w 4114800"/>
              <a:gd name="connsiteY11" fmla="*/ 18288 h 18288"/>
              <a:gd name="connsiteX12" fmla="*/ 973836 w 4114800"/>
              <a:gd name="connsiteY12" fmla="*/ 18288 h 18288"/>
              <a:gd name="connsiteX13" fmla="*/ 0 w 4114800"/>
              <a:gd name="connsiteY13" fmla="*/ 18288 h 18288"/>
              <a:gd name="connsiteX14" fmla="*/ 0 w 41148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114800" h="18288" fill="none" extrusionOk="0">
                <a:moveTo>
                  <a:pt x="0" y="0"/>
                </a:moveTo>
                <a:cubicBezTo>
                  <a:pt x="338280" y="-26110"/>
                  <a:pt x="483942" y="6555"/>
                  <a:pt x="768096" y="0"/>
                </a:cubicBezTo>
                <a:cubicBezTo>
                  <a:pt x="1052250" y="-6555"/>
                  <a:pt x="1331484" y="24616"/>
                  <a:pt x="1495044" y="0"/>
                </a:cubicBezTo>
                <a:cubicBezTo>
                  <a:pt x="1658604" y="-24616"/>
                  <a:pt x="2056661" y="-33562"/>
                  <a:pt x="2221992" y="0"/>
                </a:cubicBezTo>
                <a:cubicBezTo>
                  <a:pt x="2387323" y="33562"/>
                  <a:pt x="2629463" y="-20094"/>
                  <a:pt x="2784348" y="0"/>
                </a:cubicBezTo>
                <a:cubicBezTo>
                  <a:pt x="2939233" y="20094"/>
                  <a:pt x="3151981" y="1524"/>
                  <a:pt x="3387852" y="0"/>
                </a:cubicBezTo>
                <a:cubicBezTo>
                  <a:pt x="3623723" y="-1524"/>
                  <a:pt x="3882724" y="26165"/>
                  <a:pt x="4114800" y="0"/>
                </a:cubicBezTo>
                <a:cubicBezTo>
                  <a:pt x="4114300" y="8855"/>
                  <a:pt x="4114909" y="14521"/>
                  <a:pt x="4114800" y="18288"/>
                </a:cubicBezTo>
                <a:cubicBezTo>
                  <a:pt x="3910038" y="37744"/>
                  <a:pt x="3683432" y="-3969"/>
                  <a:pt x="3429000" y="18288"/>
                </a:cubicBezTo>
                <a:cubicBezTo>
                  <a:pt x="3174568" y="40545"/>
                  <a:pt x="3085815" y="44166"/>
                  <a:pt x="2866644" y="18288"/>
                </a:cubicBezTo>
                <a:cubicBezTo>
                  <a:pt x="2647473" y="-7590"/>
                  <a:pt x="2580474" y="31338"/>
                  <a:pt x="2304288" y="18288"/>
                </a:cubicBezTo>
                <a:cubicBezTo>
                  <a:pt x="2028102" y="5238"/>
                  <a:pt x="1863008" y="-2001"/>
                  <a:pt x="1577340" y="18288"/>
                </a:cubicBezTo>
                <a:cubicBezTo>
                  <a:pt x="1291672" y="38577"/>
                  <a:pt x="1243931" y="9893"/>
                  <a:pt x="973836" y="18288"/>
                </a:cubicBezTo>
                <a:cubicBezTo>
                  <a:pt x="703741" y="26683"/>
                  <a:pt x="317656" y="-5910"/>
                  <a:pt x="0" y="18288"/>
                </a:cubicBezTo>
                <a:cubicBezTo>
                  <a:pt x="683" y="12014"/>
                  <a:pt x="724" y="5908"/>
                  <a:pt x="0" y="0"/>
                </a:cubicBezTo>
                <a:close/>
              </a:path>
              <a:path w="4114800" h="18288" stroke="0" extrusionOk="0">
                <a:moveTo>
                  <a:pt x="0" y="0"/>
                </a:moveTo>
                <a:cubicBezTo>
                  <a:pt x="276109" y="5266"/>
                  <a:pt x="325589" y="-19584"/>
                  <a:pt x="644652" y="0"/>
                </a:cubicBezTo>
                <a:cubicBezTo>
                  <a:pt x="963715" y="19584"/>
                  <a:pt x="1064991" y="6066"/>
                  <a:pt x="1207008" y="0"/>
                </a:cubicBezTo>
                <a:cubicBezTo>
                  <a:pt x="1349025" y="-6066"/>
                  <a:pt x="1791724" y="14506"/>
                  <a:pt x="1975104" y="0"/>
                </a:cubicBezTo>
                <a:cubicBezTo>
                  <a:pt x="2158484" y="-14506"/>
                  <a:pt x="2397469" y="20822"/>
                  <a:pt x="2619756" y="0"/>
                </a:cubicBezTo>
                <a:cubicBezTo>
                  <a:pt x="2842043" y="-20822"/>
                  <a:pt x="2992157" y="20388"/>
                  <a:pt x="3264408" y="0"/>
                </a:cubicBezTo>
                <a:cubicBezTo>
                  <a:pt x="3536659" y="-20388"/>
                  <a:pt x="3855620" y="38211"/>
                  <a:pt x="4114800" y="0"/>
                </a:cubicBezTo>
                <a:cubicBezTo>
                  <a:pt x="4113902" y="7180"/>
                  <a:pt x="4114969" y="13790"/>
                  <a:pt x="4114800" y="18288"/>
                </a:cubicBezTo>
                <a:cubicBezTo>
                  <a:pt x="3968901" y="8593"/>
                  <a:pt x="3623428" y="17559"/>
                  <a:pt x="3429000" y="18288"/>
                </a:cubicBezTo>
                <a:cubicBezTo>
                  <a:pt x="3234572" y="19017"/>
                  <a:pt x="3085079" y="41804"/>
                  <a:pt x="2866644" y="18288"/>
                </a:cubicBezTo>
                <a:cubicBezTo>
                  <a:pt x="2648209" y="-5228"/>
                  <a:pt x="2451737" y="24580"/>
                  <a:pt x="2180844" y="18288"/>
                </a:cubicBezTo>
                <a:cubicBezTo>
                  <a:pt x="1909951" y="11996"/>
                  <a:pt x="1681589" y="12244"/>
                  <a:pt x="1495044" y="18288"/>
                </a:cubicBezTo>
                <a:cubicBezTo>
                  <a:pt x="1308499" y="24332"/>
                  <a:pt x="1136614" y="21789"/>
                  <a:pt x="850392" y="18288"/>
                </a:cubicBezTo>
                <a:cubicBezTo>
                  <a:pt x="564170" y="14787"/>
                  <a:pt x="210636" y="54701"/>
                  <a:pt x="0" y="18288"/>
                </a:cubicBezTo>
                <a:cubicBezTo>
                  <a:pt x="571" y="10093"/>
                  <a:pt x="-125" y="8407"/>
                  <a:pt x="0" y="0"/>
                </a:cubicBezTo>
                <a:close/>
              </a:path>
            </a:pathLst>
          </a:custGeom>
          <a:solidFill>
            <a:srgbClr val="FDF800"/>
          </a:solidFill>
          <a:ln w="38100" cap="rnd">
            <a:solidFill>
              <a:srgbClr val="FDF8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2F832E5-21DF-5D41-80E4-2A4E400F2F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de-DE" dirty="0"/>
              <a:t>Redstone Kette</a:t>
            </a:r>
          </a:p>
          <a:p>
            <a:r>
              <a:rPr lang="de-DE" dirty="0"/>
              <a:t>… Irgendwas mit Tür und Schildkröte</a:t>
            </a:r>
          </a:p>
          <a:p>
            <a:r>
              <a:rPr lang="de-DE" dirty="0"/>
              <a:t>… Tonleiter? </a:t>
            </a:r>
          </a:p>
          <a:p>
            <a:r>
              <a:rPr lang="de-DE" dirty="0"/>
              <a:t>*** Deine Idee hier ***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5755403" y="1971579"/>
              <a:ext cx="360" cy="216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70477C5-0410-4E4F-97A1-F84C2465C1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7403" y="1956150"/>
                <a:ext cx="36000" cy="32709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Grafik 5">
            <a:extLst>
              <a:ext uri="{FF2B5EF4-FFF2-40B4-BE49-F238E27FC236}">
                <a16:creationId xmlns:a16="http://schemas.microsoft.com/office/drawing/2014/main" id="{978B3CCD-F69A-E74E-BE89-4CBEF7F2D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8142" y="640080"/>
            <a:ext cx="534078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511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3AB947-C59B-E541-BE76-C66B1F7EC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Fragen? 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0DE598DA-086E-0A48-8D58-77B9B9562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5501" y="1910525"/>
            <a:ext cx="4178299" cy="425291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96A20A4-D6E8-F949-9BE7-30D5AA665C0C}"/>
              </a:ext>
            </a:extLst>
          </p:cNvPr>
          <p:cNvSpPr txBox="1"/>
          <p:nvPr/>
        </p:nvSpPr>
        <p:spPr>
          <a:xfrm>
            <a:off x="838200" y="1910525"/>
            <a:ext cx="45994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dirty="0"/>
              <a:t>Per Mail: </a:t>
            </a:r>
            <a:r>
              <a:rPr lang="de-DE" sz="8000" dirty="0">
                <a:hlinkClick r:id="rId3"/>
              </a:rPr>
              <a:t>gregor@kidslab.de</a:t>
            </a:r>
            <a:endParaRPr lang="de-DE" sz="8000" dirty="0"/>
          </a:p>
          <a:p>
            <a:endParaRPr lang="de-DE" sz="8000" dirty="0"/>
          </a:p>
        </p:txBody>
      </p:sp>
    </p:spTree>
    <p:extLst>
      <p:ext uri="{BB962C8B-B14F-4D97-AF65-F5344CB8AC3E}">
        <p14:creationId xmlns:p14="http://schemas.microsoft.com/office/powerpoint/2010/main" val="1418942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BBBB91-C1A2-7549-98A5-62CE7974C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de-DE" sz="6600"/>
              <a:t>Feedback</a:t>
            </a:r>
          </a:p>
        </p:txBody>
      </p:sp>
      <p:sp>
        <p:nvSpPr>
          <p:cNvPr id="27" name="Inhaltsplatzhalter 6">
            <a:extLst>
              <a:ext uri="{FF2B5EF4-FFF2-40B4-BE49-F238E27FC236}">
                <a16:creationId xmlns:a16="http://schemas.microsoft.com/office/drawing/2014/main" id="{F65AD2EE-C610-2149-8E58-FA2E3FEC0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endParaRPr lang="de-DE"/>
          </a:p>
        </p:txBody>
      </p:sp>
      <p:pic>
        <p:nvPicPr>
          <p:cNvPr id="5" name="Inhaltsplatzhalter 4" descr="Ein Bild, das Text, Spielzeug, LEGO enthält.&#10;&#10;Automatisch generierte Beschreibung">
            <a:extLst>
              <a:ext uri="{FF2B5EF4-FFF2-40B4-BE49-F238E27FC236}">
                <a16:creationId xmlns:a16="http://schemas.microsoft.com/office/drawing/2014/main" id="{7A145109-F784-554E-9C1F-F5378A7B49D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32903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A04DC5-61B8-3A48-8A02-83210FF61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7EFFDE9D-F46E-DE46-AAE4-FA1FD0814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2375" y="137160"/>
            <a:ext cx="11677986" cy="6583680"/>
          </a:xfrm>
        </p:spPr>
      </p:pic>
    </p:spTree>
    <p:extLst>
      <p:ext uri="{BB962C8B-B14F-4D97-AF65-F5344CB8AC3E}">
        <p14:creationId xmlns:p14="http://schemas.microsoft.com/office/powerpoint/2010/main" val="345692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4657DCC-B649-0443-A689-4CB01458B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de-DE" sz="5600"/>
              <a:t>Was machen wir?</a:t>
            </a:r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509EFB"/>
          </a:solidFill>
          <a:ln w="38100" cap="rnd">
            <a:solidFill>
              <a:srgbClr val="509EFB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28" name="Inhaltsplatzhalter 2">
            <a:extLst>
              <a:ext uri="{FF2B5EF4-FFF2-40B4-BE49-F238E27FC236}">
                <a16:creationId xmlns:a16="http://schemas.microsoft.com/office/drawing/2014/main" id="{D19D303D-FDE7-40A6-90EC-1726D867EC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6389"/>
              </p:ext>
            </p:extLst>
          </p:nvPr>
        </p:nvGraphicFramePr>
        <p:xfrm>
          <a:off x="5297762" y="2706624"/>
          <a:ext cx="6251110" cy="3483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Grafik 3">
            <a:extLst>
              <a:ext uri="{FF2B5EF4-FFF2-40B4-BE49-F238E27FC236}">
                <a16:creationId xmlns:a16="http://schemas.microsoft.com/office/drawing/2014/main" id="{47D74A72-9348-4C48-AAE6-1CAA6CA2F9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-3750950" y="-1959012"/>
            <a:ext cx="12192000" cy="545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726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, grün, aus Holz enthält.&#10;&#10;Automatisch generierte Beschreibung">
            <a:extLst>
              <a:ext uri="{FF2B5EF4-FFF2-40B4-BE49-F238E27FC236}">
                <a16:creationId xmlns:a16="http://schemas.microsoft.com/office/drawing/2014/main" id="{DBFADB2D-F33D-8F4C-B9D0-DAE55337BF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88952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E3F8A03-598F-C844-B921-8FC333AD5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04" y="4553712"/>
            <a:ext cx="10908792" cy="1069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dirty="0" err="1">
                <a:solidFill>
                  <a:schemeClr val="bg1"/>
                </a:solidFill>
              </a:rPr>
              <a:t>Kurze</a:t>
            </a:r>
            <a:r>
              <a:rPr lang="en-US" sz="6000" dirty="0">
                <a:solidFill>
                  <a:schemeClr val="bg1"/>
                </a:solidFill>
              </a:rPr>
              <a:t> </a:t>
            </a:r>
            <a:r>
              <a:rPr lang="en-US" sz="6000" dirty="0" err="1">
                <a:solidFill>
                  <a:schemeClr val="bg1"/>
                </a:solidFill>
              </a:rPr>
              <a:t>Wiederholung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712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CA50BED-538E-A148-AEEB-5A8F0F196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75997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/>
              <a:t>Beispiel: Variables Abbauen</a:t>
            </a: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27432"/>
          </a:xfrm>
          <a:custGeom>
            <a:avLst/>
            <a:gdLst>
              <a:gd name="connsiteX0" fmla="*/ 0 w 3291840"/>
              <a:gd name="connsiteY0" fmla="*/ 0 h 27432"/>
              <a:gd name="connsiteX1" fmla="*/ 625450 w 3291840"/>
              <a:gd name="connsiteY1" fmla="*/ 0 h 27432"/>
              <a:gd name="connsiteX2" fmla="*/ 1283818 w 3291840"/>
              <a:gd name="connsiteY2" fmla="*/ 0 h 27432"/>
              <a:gd name="connsiteX3" fmla="*/ 1975104 w 3291840"/>
              <a:gd name="connsiteY3" fmla="*/ 0 h 27432"/>
              <a:gd name="connsiteX4" fmla="*/ 2666390 w 3291840"/>
              <a:gd name="connsiteY4" fmla="*/ 0 h 27432"/>
              <a:gd name="connsiteX5" fmla="*/ 3291840 w 3291840"/>
              <a:gd name="connsiteY5" fmla="*/ 0 h 27432"/>
              <a:gd name="connsiteX6" fmla="*/ 3291840 w 3291840"/>
              <a:gd name="connsiteY6" fmla="*/ 27432 h 27432"/>
              <a:gd name="connsiteX7" fmla="*/ 2567635 w 3291840"/>
              <a:gd name="connsiteY7" fmla="*/ 27432 h 27432"/>
              <a:gd name="connsiteX8" fmla="*/ 1843430 w 3291840"/>
              <a:gd name="connsiteY8" fmla="*/ 27432 h 27432"/>
              <a:gd name="connsiteX9" fmla="*/ 1185062 w 3291840"/>
              <a:gd name="connsiteY9" fmla="*/ 27432 h 27432"/>
              <a:gd name="connsiteX10" fmla="*/ 0 w 3291840"/>
              <a:gd name="connsiteY10" fmla="*/ 27432 h 27432"/>
              <a:gd name="connsiteX11" fmla="*/ 0 w 329184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27432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0674" y="7395"/>
                  <a:pt x="3291885" y="21864"/>
                  <a:pt x="3291840" y="27432"/>
                </a:cubicBezTo>
                <a:cubicBezTo>
                  <a:pt x="3043276" y="47012"/>
                  <a:pt x="2921041" y="-3764"/>
                  <a:pt x="2567635" y="27432"/>
                </a:cubicBezTo>
                <a:cubicBezTo>
                  <a:pt x="2214230" y="58628"/>
                  <a:pt x="2189623" y="-3875"/>
                  <a:pt x="1843430" y="27432"/>
                </a:cubicBezTo>
                <a:cubicBezTo>
                  <a:pt x="1497237" y="58739"/>
                  <a:pt x="1492584" y="38324"/>
                  <a:pt x="1185062" y="27432"/>
                </a:cubicBezTo>
                <a:cubicBezTo>
                  <a:pt x="877540" y="16540"/>
                  <a:pt x="313238" y="555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91840" h="27432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2033" y="12649"/>
                  <a:pt x="3290852" y="17989"/>
                  <a:pt x="3291840" y="27432"/>
                </a:cubicBezTo>
                <a:cubicBezTo>
                  <a:pt x="3120474" y="24858"/>
                  <a:pt x="2816568" y="13777"/>
                  <a:pt x="2633472" y="27432"/>
                </a:cubicBezTo>
                <a:cubicBezTo>
                  <a:pt x="2450376" y="41087"/>
                  <a:pt x="2160769" y="46494"/>
                  <a:pt x="1909267" y="27432"/>
                </a:cubicBezTo>
                <a:cubicBezTo>
                  <a:pt x="1657765" y="8370"/>
                  <a:pt x="1623992" y="18792"/>
                  <a:pt x="1349654" y="27432"/>
                </a:cubicBezTo>
                <a:cubicBezTo>
                  <a:pt x="1075316" y="36072"/>
                  <a:pt x="833426" y="43325"/>
                  <a:pt x="691286" y="27432"/>
                </a:cubicBezTo>
                <a:cubicBezTo>
                  <a:pt x="549146" y="11539"/>
                  <a:pt x="342011" y="33345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B88439"/>
          </a:solidFill>
          <a:ln w="38100" cap="rnd">
            <a:solidFill>
              <a:srgbClr val="B88439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Text, Boden, draußen enthält.&#10;&#10;Automatisch generierte Beschreibung">
            <a:extLst>
              <a:ext uri="{FF2B5EF4-FFF2-40B4-BE49-F238E27FC236}">
                <a16:creationId xmlns:a16="http://schemas.microsoft.com/office/drawing/2014/main" id="{B2600FD3-6DF3-CB4C-96FA-F03FD912FB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2934036"/>
            <a:ext cx="5614416" cy="3312504"/>
          </a:xfrm>
          <a:prstGeom prst="rect">
            <a:avLst/>
          </a:prstGeom>
        </p:spPr>
      </p:pic>
      <p:pic>
        <p:nvPicPr>
          <p:cNvPr id="5" name="Inhaltsplatzhalter 4" descr="Ein Bild, das Tisch enthält.&#10;&#10;Automatisch generierte Beschreibung">
            <a:extLst>
              <a:ext uri="{FF2B5EF4-FFF2-40B4-BE49-F238E27FC236}">
                <a16:creationId xmlns:a16="http://schemas.microsoft.com/office/drawing/2014/main" id="{6937F50E-C409-B445-8B2D-87E0FB61D9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54496" y="2976144"/>
            <a:ext cx="5614416" cy="322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41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BC3829F-0688-3148-A27A-07A4AC9AB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dirty="0" err="1"/>
              <a:t>Wiederholung</a:t>
            </a:r>
            <a:r>
              <a:rPr lang="en-US" sz="6000" dirty="0"/>
              <a:t>: </a:t>
            </a:r>
            <a:r>
              <a:rPr lang="en-US" sz="6000" dirty="0" err="1"/>
              <a:t>Endlosschleife</a:t>
            </a:r>
            <a:endParaRPr lang="en-US" sz="6000" dirty="0"/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147C7031-1E3A-4EF7-A823-89F74BA67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10000" y="1776977"/>
            <a:ext cx="4572000" cy="27432"/>
          </a:xfrm>
          <a:custGeom>
            <a:avLst/>
            <a:gdLst>
              <a:gd name="connsiteX0" fmla="*/ 0 w 4572000"/>
              <a:gd name="connsiteY0" fmla="*/ 0 h 27432"/>
              <a:gd name="connsiteX1" fmla="*/ 607423 w 4572000"/>
              <a:gd name="connsiteY1" fmla="*/ 0 h 27432"/>
              <a:gd name="connsiteX2" fmla="*/ 1123406 w 4572000"/>
              <a:gd name="connsiteY2" fmla="*/ 0 h 27432"/>
              <a:gd name="connsiteX3" fmla="*/ 1685109 w 4572000"/>
              <a:gd name="connsiteY3" fmla="*/ 0 h 27432"/>
              <a:gd name="connsiteX4" fmla="*/ 2383971 w 4572000"/>
              <a:gd name="connsiteY4" fmla="*/ 0 h 27432"/>
              <a:gd name="connsiteX5" fmla="*/ 2991394 w 4572000"/>
              <a:gd name="connsiteY5" fmla="*/ 0 h 27432"/>
              <a:gd name="connsiteX6" fmla="*/ 3553097 w 4572000"/>
              <a:gd name="connsiteY6" fmla="*/ 0 h 27432"/>
              <a:gd name="connsiteX7" fmla="*/ 4572000 w 4572000"/>
              <a:gd name="connsiteY7" fmla="*/ 0 h 27432"/>
              <a:gd name="connsiteX8" fmla="*/ 4572000 w 4572000"/>
              <a:gd name="connsiteY8" fmla="*/ 27432 h 27432"/>
              <a:gd name="connsiteX9" fmla="*/ 3918857 w 4572000"/>
              <a:gd name="connsiteY9" fmla="*/ 27432 h 27432"/>
              <a:gd name="connsiteX10" fmla="*/ 3357154 w 4572000"/>
              <a:gd name="connsiteY10" fmla="*/ 27432 h 27432"/>
              <a:gd name="connsiteX11" fmla="*/ 2612571 w 4572000"/>
              <a:gd name="connsiteY11" fmla="*/ 27432 h 27432"/>
              <a:gd name="connsiteX12" fmla="*/ 2005149 w 4572000"/>
              <a:gd name="connsiteY12" fmla="*/ 27432 h 27432"/>
              <a:gd name="connsiteX13" fmla="*/ 1489166 w 4572000"/>
              <a:gd name="connsiteY13" fmla="*/ 27432 h 27432"/>
              <a:gd name="connsiteX14" fmla="*/ 790303 w 4572000"/>
              <a:gd name="connsiteY14" fmla="*/ 27432 h 27432"/>
              <a:gd name="connsiteX15" fmla="*/ 0 w 4572000"/>
              <a:gd name="connsiteY15" fmla="*/ 27432 h 27432"/>
              <a:gd name="connsiteX16" fmla="*/ 0 w 457200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27432" fill="none" extrusionOk="0">
                <a:moveTo>
                  <a:pt x="0" y="0"/>
                </a:moveTo>
                <a:cubicBezTo>
                  <a:pt x="150397" y="-23421"/>
                  <a:pt x="474161" y="9174"/>
                  <a:pt x="607423" y="0"/>
                </a:cubicBezTo>
                <a:cubicBezTo>
                  <a:pt x="740685" y="-9174"/>
                  <a:pt x="868821" y="-4258"/>
                  <a:pt x="1123406" y="0"/>
                </a:cubicBezTo>
                <a:cubicBezTo>
                  <a:pt x="1377991" y="4258"/>
                  <a:pt x="1567664" y="-12410"/>
                  <a:pt x="1685109" y="0"/>
                </a:cubicBezTo>
                <a:cubicBezTo>
                  <a:pt x="1802554" y="12410"/>
                  <a:pt x="2193086" y="-14353"/>
                  <a:pt x="2383971" y="0"/>
                </a:cubicBezTo>
                <a:cubicBezTo>
                  <a:pt x="2574856" y="14353"/>
                  <a:pt x="2697477" y="-26142"/>
                  <a:pt x="2991394" y="0"/>
                </a:cubicBezTo>
                <a:cubicBezTo>
                  <a:pt x="3285311" y="26142"/>
                  <a:pt x="3423667" y="26544"/>
                  <a:pt x="3553097" y="0"/>
                </a:cubicBezTo>
                <a:cubicBezTo>
                  <a:pt x="3682527" y="-26544"/>
                  <a:pt x="4344147" y="50350"/>
                  <a:pt x="4572000" y="0"/>
                </a:cubicBezTo>
                <a:cubicBezTo>
                  <a:pt x="4571027" y="8304"/>
                  <a:pt x="4571522" y="21512"/>
                  <a:pt x="4572000" y="27432"/>
                </a:cubicBezTo>
                <a:cubicBezTo>
                  <a:pt x="4438349" y="5490"/>
                  <a:pt x="4090129" y="31231"/>
                  <a:pt x="3918857" y="27432"/>
                </a:cubicBezTo>
                <a:cubicBezTo>
                  <a:pt x="3747585" y="23633"/>
                  <a:pt x="3498826" y="6883"/>
                  <a:pt x="3357154" y="27432"/>
                </a:cubicBezTo>
                <a:cubicBezTo>
                  <a:pt x="3215482" y="47981"/>
                  <a:pt x="2784289" y="56849"/>
                  <a:pt x="2612571" y="27432"/>
                </a:cubicBezTo>
                <a:cubicBezTo>
                  <a:pt x="2440853" y="-1985"/>
                  <a:pt x="2261292" y="25951"/>
                  <a:pt x="2005149" y="27432"/>
                </a:cubicBezTo>
                <a:cubicBezTo>
                  <a:pt x="1749006" y="28913"/>
                  <a:pt x="1700078" y="34342"/>
                  <a:pt x="1489166" y="27432"/>
                </a:cubicBezTo>
                <a:cubicBezTo>
                  <a:pt x="1278254" y="20522"/>
                  <a:pt x="1077188" y="56916"/>
                  <a:pt x="790303" y="27432"/>
                </a:cubicBezTo>
                <a:cubicBezTo>
                  <a:pt x="503418" y="-2052"/>
                  <a:pt x="359168" y="57044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572000" h="27432" stroke="0" extrusionOk="0">
                <a:moveTo>
                  <a:pt x="0" y="0"/>
                </a:moveTo>
                <a:cubicBezTo>
                  <a:pt x="155698" y="6780"/>
                  <a:pt x="465972" y="13197"/>
                  <a:pt x="607423" y="0"/>
                </a:cubicBezTo>
                <a:cubicBezTo>
                  <a:pt x="748874" y="-13197"/>
                  <a:pt x="1014133" y="22994"/>
                  <a:pt x="1123406" y="0"/>
                </a:cubicBezTo>
                <a:cubicBezTo>
                  <a:pt x="1232679" y="-22994"/>
                  <a:pt x="1639431" y="-2997"/>
                  <a:pt x="1867989" y="0"/>
                </a:cubicBezTo>
                <a:cubicBezTo>
                  <a:pt x="2096547" y="2997"/>
                  <a:pt x="2265668" y="29557"/>
                  <a:pt x="2475411" y="0"/>
                </a:cubicBezTo>
                <a:cubicBezTo>
                  <a:pt x="2685154" y="-29557"/>
                  <a:pt x="2951491" y="73"/>
                  <a:pt x="3082834" y="0"/>
                </a:cubicBezTo>
                <a:cubicBezTo>
                  <a:pt x="3214177" y="-73"/>
                  <a:pt x="3641000" y="-33478"/>
                  <a:pt x="3827417" y="0"/>
                </a:cubicBezTo>
                <a:cubicBezTo>
                  <a:pt x="4013834" y="33478"/>
                  <a:pt x="4345917" y="14255"/>
                  <a:pt x="4572000" y="0"/>
                </a:cubicBezTo>
                <a:cubicBezTo>
                  <a:pt x="4572485" y="9333"/>
                  <a:pt x="4573278" y="19699"/>
                  <a:pt x="4572000" y="27432"/>
                </a:cubicBezTo>
                <a:cubicBezTo>
                  <a:pt x="4318030" y="43025"/>
                  <a:pt x="4161104" y="34314"/>
                  <a:pt x="4010297" y="27432"/>
                </a:cubicBezTo>
                <a:cubicBezTo>
                  <a:pt x="3859490" y="20550"/>
                  <a:pt x="3592529" y="6613"/>
                  <a:pt x="3357154" y="27432"/>
                </a:cubicBezTo>
                <a:cubicBezTo>
                  <a:pt x="3121779" y="48251"/>
                  <a:pt x="2884285" y="3780"/>
                  <a:pt x="2704011" y="27432"/>
                </a:cubicBezTo>
                <a:cubicBezTo>
                  <a:pt x="2523737" y="51084"/>
                  <a:pt x="2295944" y="32081"/>
                  <a:pt x="2096589" y="27432"/>
                </a:cubicBezTo>
                <a:cubicBezTo>
                  <a:pt x="1897234" y="22783"/>
                  <a:pt x="1623782" y="52518"/>
                  <a:pt x="1352006" y="27432"/>
                </a:cubicBezTo>
                <a:cubicBezTo>
                  <a:pt x="1080230" y="2346"/>
                  <a:pt x="869959" y="12864"/>
                  <a:pt x="607423" y="27432"/>
                </a:cubicBezTo>
                <a:cubicBezTo>
                  <a:pt x="344887" y="42000"/>
                  <a:pt x="188100" y="40051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DF9833"/>
          </a:solidFill>
          <a:ln w="38100" cap="rnd">
            <a:solidFill>
              <a:srgbClr val="DF9833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88659A7-52E8-7949-839A-C93CF616DC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7000" y="2448719"/>
            <a:ext cx="9398000" cy="3213100"/>
          </a:xfrm>
        </p:spPr>
      </p:pic>
    </p:spTree>
    <p:extLst>
      <p:ext uri="{BB962C8B-B14F-4D97-AF65-F5344CB8AC3E}">
        <p14:creationId xmlns:p14="http://schemas.microsoft.com/office/powerpoint/2010/main" val="959305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C3829F-0688-3148-A27A-07A4AC9AB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6000" dirty="0" err="1"/>
              <a:t>Wiederholung</a:t>
            </a:r>
            <a:r>
              <a:rPr lang="en-US" sz="6000" dirty="0"/>
              <a:t>: Redstone </a:t>
            </a:r>
            <a:r>
              <a:rPr lang="en-US" sz="6000" dirty="0" err="1"/>
              <a:t>schalten</a:t>
            </a:r>
            <a:endParaRPr lang="en-US" sz="6000" dirty="0"/>
          </a:p>
        </p:txBody>
      </p:sp>
      <p:pic>
        <p:nvPicPr>
          <p:cNvPr id="6" name="Inhaltsplatzhalter 5" descr="Ein Bild, das Tisch enthält.&#10;&#10;Automatisch generierte Beschreibung">
            <a:extLst>
              <a:ext uri="{FF2B5EF4-FFF2-40B4-BE49-F238E27FC236}">
                <a16:creationId xmlns:a16="http://schemas.microsoft.com/office/drawing/2014/main" id="{8F33A75F-9BE9-814B-8553-0122952899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6150" y="1985169"/>
            <a:ext cx="7759700" cy="4140200"/>
          </a:xfrm>
        </p:spPr>
      </p:pic>
    </p:spTree>
    <p:extLst>
      <p:ext uri="{BB962C8B-B14F-4D97-AF65-F5344CB8AC3E}">
        <p14:creationId xmlns:p14="http://schemas.microsoft.com/office/powerpoint/2010/main" val="4128134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78CC48C-9275-4EFA-9B84-8E818500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6203B8-5FF2-0FC4-CD3B-4F346638D35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A324144-E9CF-4B12-A53E-FAC0D281D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5000">
                <a:schemeClr val="tx1">
                  <a:alpha val="40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3AA0523-BF49-4041-94FE-1C5CF6CA2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04" y="4553712"/>
            <a:ext cx="10908792" cy="1069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</a:rPr>
              <a:t>Schildkröten und Redstone!</a:t>
            </a:r>
          </a:p>
        </p:txBody>
      </p:sp>
    </p:spTree>
    <p:extLst>
      <p:ext uri="{BB962C8B-B14F-4D97-AF65-F5344CB8AC3E}">
        <p14:creationId xmlns:p14="http://schemas.microsoft.com/office/powerpoint/2010/main" val="1935206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411947-F1A9-254C-873E-8CAC5C7F3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75997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100"/>
              <a:t>Block der Woche: Erkenne Redstone!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27432"/>
          </a:xfrm>
          <a:custGeom>
            <a:avLst/>
            <a:gdLst>
              <a:gd name="connsiteX0" fmla="*/ 0 w 3291840"/>
              <a:gd name="connsiteY0" fmla="*/ 0 h 27432"/>
              <a:gd name="connsiteX1" fmla="*/ 625450 w 3291840"/>
              <a:gd name="connsiteY1" fmla="*/ 0 h 27432"/>
              <a:gd name="connsiteX2" fmla="*/ 1283818 w 3291840"/>
              <a:gd name="connsiteY2" fmla="*/ 0 h 27432"/>
              <a:gd name="connsiteX3" fmla="*/ 1975104 w 3291840"/>
              <a:gd name="connsiteY3" fmla="*/ 0 h 27432"/>
              <a:gd name="connsiteX4" fmla="*/ 2666390 w 3291840"/>
              <a:gd name="connsiteY4" fmla="*/ 0 h 27432"/>
              <a:gd name="connsiteX5" fmla="*/ 3291840 w 3291840"/>
              <a:gd name="connsiteY5" fmla="*/ 0 h 27432"/>
              <a:gd name="connsiteX6" fmla="*/ 3291840 w 3291840"/>
              <a:gd name="connsiteY6" fmla="*/ 27432 h 27432"/>
              <a:gd name="connsiteX7" fmla="*/ 2567635 w 3291840"/>
              <a:gd name="connsiteY7" fmla="*/ 27432 h 27432"/>
              <a:gd name="connsiteX8" fmla="*/ 1843430 w 3291840"/>
              <a:gd name="connsiteY8" fmla="*/ 27432 h 27432"/>
              <a:gd name="connsiteX9" fmla="*/ 1185062 w 3291840"/>
              <a:gd name="connsiteY9" fmla="*/ 27432 h 27432"/>
              <a:gd name="connsiteX10" fmla="*/ 0 w 3291840"/>
              <a:gd name="connsiteY10" fmla="*/ 27432 h 27432"/>
              <a:gd name="connsiteX11" fmla="*/ 0 w 329184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27432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0674" y="7395"/>
                  <a:pt x="3291885" y="21864"/>
                  <a:pt x="3291840" y="27432"/>
                </a:cubicBezTo>
                <a:cubicBezTo>
                  <a:pt x="3043276" y="47012"/>
                  <a:pt x="2921041" y="-3764"/>
                  <a:pt x="2567635" y="27432"/>
                </a:cubicBezTo>
                <a:cubicBezTo>
                  <a:pt x="2214230" y="58628"/>
                  <a:pt x="2189623" y="-3875"/>
                  <a:pt x="1843430" y="27432"/>
                </a:cubicBezTo>
                <a:cubicBezTo>
                  <a:pt x="1497237" y="58739"/>
                  <a:pt x="1492584" y="38324"/>
                  <a:pt x="1185062" y="27432"/>
                </a:cubicBezTo>
                <a:cubicBezTo>
                  <a:pt x="877540" y="16540"/>
                  <a:pt x="313238" y="555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91840" h="27432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2033" y="12649"/>
                  <a:pt x="3290852" y="17989"/>
                  <a:pt x="3291840" y="27432"/>
                </a:cubicBezTo>
                <a:cubicBezTo>
                  <a:pt x="3120474" y="24858"/>
                  <a:pt x="2816568" y="13777"/>
                  <a:pt x="2633472" y="27432"/>
                </a:cubicBezTo>
                <a:cubicBezTo>
                  <a:pt x="2450376" y="41087"/>
                  <a:pt x="2160769" y="46494"/>
                  <a:pt x="1909267" y="27432"/>
                </a:cubicBezTo>
                <a:cubicBezTo>
                  <a:pt x="1657765" y="8370"/>
                  <a:pt x="1623992" y="18792"/>
                  <a:pt x="1349654" y="27432"/>
                </a:cubicBezTo>
                <a:cubicBezTo>
                  <a:pt x="1075316" y="36072"/>
                  <a:pt x="833426" y="43325"/>
                  <a:pt x="691286" y="27432"/>
                </a:cubicBezTo>
                <a:cubicBezTo>
                  <a:pt x="549146" y="11539"/>
                  <a:pt x="342011" y="33345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FAFF3A"/>
          </a:solidFill>
          <a:ln w="38100" cap="rnd">
            <a:solidFill>
              <a:srgbClr val="FAFF3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3966B9C-B485-D34B-8DBD-00B9877AB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037" y="2113135"/>
            <a:ext cx="3811199" cy="4457543"/>
          </a:xfrm>
          <a:prstGeom prst="rect">
            <a:avLst/>
          </a:prstGeo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9E16262-DBC5-2848-9E1A-2D5672ACB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8881" y="2939637"/>
            <a:ext cx="6907440" cy="222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515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411947-F1A9-254C-873E-8CAC5C7F3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75997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dirty="0" err="1"/>
              <a:t>Weitersagen</a:t>
            </a:r>
            <a:r>
              <a:rPr lang="en-US" sz="6000" dirty="0"/>
              <a:t>!</a:t>
            </a: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27432"/>
          </a:xfrm>
          <a:custGeom>
            <a:avLst/>
            <a:gdLst>
              <a:gd name="connsiteX0" fmla="*/ 0 w 3291840"/>
              <a:gd name="connsiteY0" fmla="*/ 0 h 27432"/>
              <a:gd name="connsiteX1" fmla="*/ 625450 w 3291840"/>
              <a:gd name="connsiteY1" fmla="*/ 0 h 27432"/>
              <a:gd name="connsiteX2" fmla="*/ 1283818 w 3291840"/>
              <a:gd name="connsiteY2" fmla="*/ 0 h 27432"/>
              <a:gd name="connsiteX3" fmla="*/ 1975104 w 3291840"/>
              <a:gd name="connsiteY3" fmla="*/ 0 h 27432"/>
              <a:gd name="connsiteX4" fmla="*/ 2666390 w 3291840"/>
              <a:gd name="connsiteY4" fmla="*/ 0 h 27432"/>
              <a:gd name="connsiteX5" fmla="*/ 3291840 w 3291840"/>
              <a:gd name="connsiteY5" fmla="*/ 0 h 27432"/>
              <a:gd name="connsiteX6" fmla="*/ 3291840 w 3291840"/>
              <a:gd name="connsiteY6" fmla="*/ 27432 h 27432"/>
              <a:gd name="connsiteX7" fmla="*/ 2567635 w 3291840"/>
              <a:gd name="connsiteY7" fmla="*/ 27432 h 27432"/>
              <a:gd name="connsiteX8" fmla="*/ 1843430 w 3291840"/>
              <a:gd name="connsiteY8" fmla="*/ 27432 h 27432"/>
              <a:gd name="connsiteX9" fmla="*/ 1185062 w 3291840"/>
              <a:gd name="connsiteY9" fmla="*/ 27432 h 27432"/>
              <a:gd name="connsiteX10" fmla="*/ 0 w 3291840"/>
              <a:gd name="connsiteY10" fmla="*/ 27432 h 27432"/>
              <a:gd name="connsiteX11" fmla="*/ 0 w 329184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27432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0674" y="7395"/>
                  <a:pt x="3291885" y="21864"/>
                  <a:pt x="3291840" y="27432"/>
                </a:cubicBezTo>
                <a:cubicBezTo>
                  <a:pt x="3043276" y="47012"/>
                  <a:pt x="2921041" y="-3764"/>
                  <a:pt x="2567635" y="27432"/>
                </a:cubicBezTo>
                <a:cubicBezTo>
                  <a:pt x="2214230" y="58628"/>
                  <a:pt x="2189623" y="-3875"/>
                  <a:pt x="1843430" y="27432"/>
                </a:cubicBezTo>
                <a:cubicBezTo>
                  <a:pt x="1497237" y="58739"/>
                  <a:pt x="1492584" y="38324"/>
                  <a:pt x="1185062" y="27432"/>
                </a:cubicBezTo>
                <a:cubicBezTo>
                  <a:pt x="877540" y="16540"/>
                  <a:pt x="313238" y="555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91840" h="27432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2033" y="12649"/>
                  <a:pt x="3290852" y="17989"/>
                  <a:pt x="3291840" y="27432"/>
                </a:cubicBezTo>
                <a:cubicBezTo>
                  <a:pt x="3120474" y="24858"/>
                  <a:pt x="2816568" y="13777"/>
                  <a:pt x="2633472" y="27432"/>
                </a:cubicBezTo>
                <a:cubicBezTo>
                  <a:pt x="2450376" y="41087"/>
                  <a:pt x="2160769" y="46494"/>
                  <a:pt x="1909267" y="27432"/>
                </a:cubicBezTo>
                <a:cubicBezTo>
                  <a:pt x="1657765" y="8370"/>
                  <a:pt x="1623992" y="18792"/>
                  <a:pt x="1349654" y="27432"/>
                </a:cubicBezTo>
                <a:cubicBezTo>
                  <a:pt x="1075316" y="36072"/>
                  <a:pt x="833426" y="43325"/>
                  <a:pt x="691286" y="27432"/>
                </a:cubicBezTo>
                <a:cubicBezTo>
                  <a:pt x="549146" y="11539"/>
                  <a:pt x="342011" y="33345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FDF800"/>
          </a:solidFill>
          <a:ln w="38100" cap="rnd">
            <a:solidFill>
              <a:srgbClr val="FDF80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E7C71E6-6462-2242-A74E-CF00E8CC200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2352" y="2642616"/>
            <a:ext cx="3729791" cy="3895344"/>
          </a:xfrm>
          <a:prstGeom prst="rect">
            <a:avLst/>
          </a:prstGeom>
        </p:spPr>
      </p:pic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E1DE6DC4-86D9-7447-9251-2174E976B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4496" y="3334063"/>
            <a:ext cx="5614416" cy="251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11890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Sketchy_SerifHand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</Words>
  <Application>Microsoft Macintosh PowerPoint</Application>
  <PresentationFormat>Breitbild</PresentationFormat>
  <Paragraphs>27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Modern Love</vt:lpstr>
      <vt:lpstr>The Hand</vt:lpstr>
      <vt:lpstr>SketchyVTI</vt:lpstr>
      <vt:lpstr>Schön, dass Du da bist!</vt:lpstr>
      <vt:lpstr>Was machen wir?</vt:lpstr>
      <vt:lpstr>Kurze Wiederholung</vt:lpstr>
      <vt:lpstr>Beispiel: Variables Abbauen</vt:lpstr>
      <vt:lpstr>Wiederholung: Endlosschleife</vt:lpstr>
      <vt:lpstr>Wiederholung: Redstone schalten</vt:lpstr>
      <vt:lpstr>Schildkröten und Redstone!</vt:lpstr>
      <vt:lpstr>Block der Woche: Erkenne Redstone!</vt:lpstr>
      <vt:lpstr>Weitersagen!</vt:lpstr>
      <vt:lpstr>Übersicht - Workshop</vt:lpstr>
      <vt:lpstr>Musikblöcke an!</vt:lpstr>
      <vt:lpstr>Redstone Bau-Ideen</vt:lpstr>
      <vt:lpstr>Fragen? </vt:lpstr>
      <vt:lpstr>Feedback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Schön, dass Du da bist!</dc:title>
  <dc:creator>23386</dc:creator>
  <cp:lastModifiedBy>Gregor Walter</cp:lastModifiedBy>
  <cp:revision>41</cp:revision>
  <dcterms:created xsi:type="dcterms:W3CDTF">2021-01-19T15:46:41Z</dcterms:created>
  <dcterms:modified xsi:type="dcterms:W3CDTF">2022-03-22T15:45:29Z</dcterms:modified>
</cp:coreProperties>
</file>

<file path=docProps/thumbnail.jpeg>
</file>